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9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9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3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3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7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0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9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90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6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51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1048-E4DC-4EEF-B8B8-0A31AE92FA0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15ED-F77F-40EB-8BD2-D55B76D69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09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utangarsk.edusite.ru/p275aa1.html" TargetMode="External"/><Relationship Id="rId13" Type="http://schemas.openxmlformats.org/officeDocument/2006/relationships/hyperlink" Target="https://usvinternet.ru/sozdat-gugl-klass/" TargetMode="External"/><Relationship Id="rId3" Type="http://schemas.openxmlformats.org/officeDocument/2006/relationships/hyperlink" Target="https://it-school.pw/ispolzovanie-sistemy-do-google-classroom/" TargetMode="External"/><Relationship Id="rId7" Type="http://schemas.openxmlformats.org/officeDocument/2006/relationships/hyperlink" Target="https://moluch.ru/archive/301/68050/" TargetMode="External"/><Relationship Id="rId12" Type="http://schemas.openxmlformats.org/officeDocument/2006/relationships/hyperlink" Target="https://sdelano.media/glassroom/" TargetMode="External"/><Relationship Id="rId2" Type="http://schemas.openxmlformats.org/officeDocument/2006/relationships/hyperlink" Target="https://compfaq.ru/sayti/google-classroom-avtorizaciya-servi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reapp.ai/solutions/school" TargetMode="External"/><Relationship Id="rId11" Type="http://schemas.openxmlformats.org/officeDocument/2006/relationships/hyperlink" Target="https://4gconnect.ru/google-classroom" TargetMode="External"/><Relationship Id="rId5" Type="http://schemas.openxmlformats.org/officeDocument/2006/relationships/hyperlink" Target="https://abuzov.ru/google-classroom-dlya-udalennogo-obucheniya/" TargetMode="External"/><Relationship Id="rId10" Type="http://schemas.openxmlformats.org/officeDocument/2006/relationships/hyperlink" Target="https://googleclass.ru/kak-rabotat-v-klassroom/" TargetMode="External"/><Relationship Id="rId4" Type="http://schemas.openxmlformats.org/officeDocument/2006/relationships/hyperlink" Target="https://www.eduneo.ru/google-classroom/" TargetMode="External"/><Relationship Id="rId9" Type="http://schemas.openxmlformats.org/officeDocument/2006/relationships/hyperlink" Target="https://mega-talant.com/blog/google-classroom-7-priemov-ispolzovaniya-dlya-uchiteley-i-shkolnikov" TargetMode="External"/><Relationship Id="rId14" Type="http://schemas.openxmlformats.org/officeDocument/2006/relationships/hyperlink" Target="https://yandex.ru/turbo/stakhanov.info/s/index.php/material/stati/361-udalennoe-obuchenie-s-google-docs-urok-6-google-classroom-dlya-uchitel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958" y="587210"/>
            <a:ext cx="5853546" cy="3287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136" y="4191991"/>
            <a:ext cx="5563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Classroom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способ организации </a:t>
            </a:r>
            <a:endParaRPr lang="en-US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обучения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055865" y="6026227"/>
            <a:ext cx="3136134" cy="83177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Бельков Валерий Юрьевич,</a:t>
            </a:r>
          </a:p>
          <a:p>
            <a:r>
              <a:rPr lang="ru-RU" dirty="0" smtClean="0"/>
              <a:t>Учитель информатики </a:t>
            </a:r>
          </a:p>
          <a:p>
            <a:r>
              <a:rPr lang="ru-RU" dirty="0" smtClean="0"/>
              <a:t>МКОУ «Лицей №1» г. Шадринска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35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21" y="244710"/>
            <a:ext cx="118317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 ЗАДАНИЙ НА КУРСЕ GOOGLE CLASSROOM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делает обучение более продуктивным: он позволяет удобно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оценивать задания, организовать совместную работу и эффективное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участников процесса. Создавать курсы, раздавать задания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комментировать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учащихся – все это можно делать в одном сервисе. Кроме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интегрирован с другими инструментами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такими как Документы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Диск.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Задания можно добавлять с компьютера, с облачного диска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виде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ресурс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добавить задание, в окне курса выбираем вкладку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21" y="2954126"/>
            <a:ext cx="10071327" cy="27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0" y="1064821"/>
            <a:ext cx="3236572" cy="39940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056" y="292820"/>
            <a:ext cx="4628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на «+ Создать»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появившемся меню выбираем Задания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9279" y="2048309"/>
            <a:ext cx="475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окне Задания ввести Название задания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90" y="2668980"/>
            <a:ext cx="5876925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0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30628"/>
            <a:ext cx="11162805" cy="47573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382" y="4887961"/>
            <a:ext cx="11732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место, откуда будем прикреплять задание: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Указываем количество баллов за выполненное задание, срок сдачи задания, и кнопку Создать задание.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появится в Ленте курса. Автоматически рассылается всем обучающимся.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можно предусмотреть Задания для отдельных обучающихся во вкладке Все учащиеся выбрать конкретного обучающегося.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же образом можно создать Вопрос, Материал, Тему курса.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0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6" y="25360"/>
            <a:ext cx="1186344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создании и организации курса Вам будут доступны три основные вкладки: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ЛЕНТА, ЗАДАНИЯ, ПОЛЬЗОВАТЕЛИ.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ЛЕНТЕ собирается и отображается актуальная информация по курсу: учебные материалы, объявления, задания, видны комментарии пользователей.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ЗАДАНИЯ позволяет добавить учебные материалы в курс и распределить задания по темам и в необходимой последовательности.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разделе ПОЛЬЗОВАТЕЛИ будет список обучаемых, присоединившихся к курсу (по коду или добавленных вручную). Код курса можно найти нажав на изображение шестерёнки. 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Лента: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информация о происходящем в курсе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ленте отображается происходящее в Курсе в той последовательности, в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которой преподаватель добавляет информацию в курс: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объявления преподавателя;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об учебных материалах для слушателей;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заданиях для учащихся;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объявления от самих учащихся (при определенных настройках).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создании Объявлений преподаватель (кроме текста) может добавить различный материал: прикрепить файл (загрузить с компьютера), добавить файл из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Диска, опубликовать ссылку на видео 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дать ссылку на внешний сайт.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могут просматривать Объявления и комментировать их. 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добавления Объявления используйте “Добавить новую запись”.  </a:t>
            </a:r>
          </a:p>
        </p:txBody>
      </p:sp>
    </p:spTree>
    <p:extLst>
      <p:ext uri="{BB962C8B-B14F-4D97-AF65-F5344CB8AC3E}">
        <p14:creationId xmlns:p14="http://schemas.microsoft.com/office/powerpoint/2010/main" xmlns="" val="39786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19" b="60780"/>
          <a:stretch/>
        </p:blipFill>
        <p:spPr>
          <a:xfrm>
            <a:off x="5201392" y="96617"/>
            <a:ext cx="6616524" cy="1249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9" y="1571625"/>
            <a:ext cx="11982450" cy="5286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419" y="-1751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что весь загруженный материал в Ленту курса (в раздел Новая запись) помещается в папку курса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Диске. Увидеть папку можно во вкладке “Задания”.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0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05" y="459431"/>
            <a:ext cx="117565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 Настройки курса (шестеренка в верхнем правом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углу на странице курса).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разрешить/запретить учащимся оставлять записи в ленте курса.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вкладке “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” вы можете: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задания, вопросы и группировать их по темам.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добавлять учебные материалы (различного типа) и объединять их по темам.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упорядочивать темы и материалы в них (если у материала нет темы, он расположен вверху страницы).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для слушателей могут быть различного типа. Преподаватель может прикрепить в качестве Задания любой документ находящийся на ПК или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Диске, дать ссылку на видео.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может предложить выполнить практическую работу или контрольную работу в виде теста.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Добавить вопрос, который смогут комментировать как преподаватели, так и другие учащиеся (при определенных настройках).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Появилась возможность создавать Задания с использованием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Forms (Google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Формы очень многофункциональны и при их помощи легко создавать тесты с выбором одного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нескольких ответов, открытые задания, задания с использованием рисунков и видео и др.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выполнения заданий слушателями, сведения об этом автоматически поступают к преподавателю. Для просмотра сданных заданий преподаватель переходит в раздел ЛЕНТА, затем нажимает Все задания.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преподавателя появляется информация о сданных/несданных работах.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289" y="89745"/>
            <a:ext cx="3238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6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72375" cy="38195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9515" y="1909762"/>
            <a:ext cx="1049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может проверить задания учащихся,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выставить оценки, прокомментировать ответы слушателей.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48" y="2900511"/>
            <a:ext cx="10579182" cy="382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083" y="155112"/>
            <a:ext cx="2914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6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5" y="209055"/>
            <a:ext cx="5239492" cy="2443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904" y="223599"/>
            <a:ext cx="5367647" cy="2428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8" y="2840987"/>
            <a:ext cx="5213639" cy="3640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904" y="2928814"/>
            <a:ext cx="5367647" cy="35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4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236" y="139713"/>
            <a:ext cx="9454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АНКЕТ И ТЕСТОВ С ПОМОЩЬЮ GOOGLE-ФОРМ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507" y="644835"/>
            <a:ext cx="11345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того, чтобы создать Тест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-форме, надо: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–классе нажимаем на кнопку Приложения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меню выбираем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диск, а в нем кнопку «+ Создать»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выбираем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Forms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41" y="644835"/>
            <a:ext cx="582819" cy="650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08" y="756242"/>
            <a:ext cx="679506" cy="81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872" y="1251967"/>
            <a:ext cx="1457325" cy="552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5" y="1896868"/>
            <a:ext cx="2733675" cy="2933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038" y="1896868"/>
            <a:ext cx="9259164" cy="42020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82442" y="6100930"/>
            <a:ext cx="1098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Начинаем с основных настроек, которые задают параметры </a:t>
            </a:r>
          </a:p>
          <a:p>
            <a:pPr algn="justLow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технические характеристики формы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сверху справа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98" y="192351"/>
            <a:ext cx="8240795" cy="6121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138" y="521157"/>
            <a:ext cx="2731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Forms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дадут преподавателю возможность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увидеть статистику ответов учащихся, проиллюстрированную всевозможными диаграммами.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9302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4" y="1606335"/>
            <a:ext cx="2865046" cy="30469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4275" y="1360097"/>
            <a:ext cx="7247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организуют учебный процесс 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дистанционном формате с помощью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онлайн-платформ.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многих интернет-платформах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онлайн проводить уроки,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можно использовать электронные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учебники, такие как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«Российская электронная школа».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мы имеем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разнообразие удобных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сервисов и платформ для организации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деятельности.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796" y="149430"/>
            <a:ext cx="114398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увидят учащиеся после выполнения теста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можете выбрать, что будут видеть ваши учащиеся во время и после выполнения теста: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незачтенные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ответы;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правильные ответы;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баллы за ответы.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изменить параметры: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Откройте тест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Формах.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Нажмите на значок настроек в правом верхнем углу экрана.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Выберите Тесты.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Отметьте флажками нужные параметры в разделе "Видно пользователю".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можете просмотреть автоматическую сводку всех ответов на тест, которая включает: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вопросы, на которые часто даются неправильные ответы;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диаграммы, показывающие процент правильных ответов;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диапазон баллов, а также их среднее и медианное значения.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просмотреть сводку результатов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тест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Формах.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Ответы в верхней части формы.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Выберите Сводка.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просмотреть ответы определенного респондента, нажмите Отдельный пользователь.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7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04" y="0"/>
            <a:ext cx="1193470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ОБОБЩЕНИЕ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учитель имеет возможность организовывать учебные классы.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каждого класса создается свой учебный код, который обучающиеся используют для присоединения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онлайн - курсу. Внутри класса создаются темы, и к каждой теме можно присоединить документы: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материалами для урока, заданиями,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тесты,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таблицы, графики,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презентации,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анкеты,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 с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YouTube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канала.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рассылает задания тремя способами: индивидуальная рассылка задания каждому обучающемуся класса, задания для общего редактирования и теоретические вопросы для ознакомления.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того как выполнено задание обучающийся нажимает кнопку «сдать» и выполненное задание переходит в статус «только для просмотра». Учитель проверяет задания, оценивает это задание , используя удобные для него критерии, а также может оставить комментарии. После того как учитель проверит задание он может вернуть это задание на доработку и тогда документ снова переходит в режим редактирования.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любому заданию учитель может установить временные рамки или оставить бессрочным.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окончания срока задание для обучающихся становится доступно только для просмотра.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Каждое выложенное задание учитель сопровождает автоматической рассылкой оповещения на почту обучающихся класса. 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сервисе также реализована возможность подключения нескольких учителей к одному классу для решения бинарных заданий по разным предметам. 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Так, как все документы сохраняются в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каталогах на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Диске, то можно не беспокоиться о том, что обучающийся забыл свою работу дома или не читается «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флешка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6" y="727441"/>
            <a:ext cx="11067802" cy="493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ссылки: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://compfaq.ru/sayti/google-classroom-avtorizaciya-servise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https://it-school.pw/ispolzovanie-sistemy-do-google-classroom/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https://www.eduneo.ru/google-classroom/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https://abuzov.ru/google-classroom-dlya-udalennogo-obucheniya/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https://coreapp.ai/solutions/school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https://moluch.ru/archive/301/68050/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https://sutangarsk.edusite.ru/p275aa1.html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https://mega-talant.com/blog/google-classroom-7-priemov-ispolzovaniya-dlya-uchiteley-i-shkolnikov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https://googleclass.ru/kak-rabotat-v-klassroom/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https://4gconnect.ru/google-classroom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https://sdelano.media/glassroom/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https://usvinternet.ru/sozdat-gugl-klass/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yandex.ru/turbo/stakhanov.info/s/index.php/material/stati/361-udalennoe-obuchenie-s-google-docs-urok-6-google-classroom-dlya-uchitelya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417" y="1360437"/>
            <a:ext cx="113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Сlassroom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использовать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работе?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532" y="3030162"/>
            <a:ext cx="10778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современная облачная платформа для организации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процесса. Данная платформа позволяет организовать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плодотворную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учебную деятельность, основанную на сотрудничестве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широкие возможности организации учебного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авторизоваться в сервисе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создать собственный курс,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различные курсы по дисциплинам, приглашать обучающихся в класс,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задания в классе, оценивать и возвращать задания обучающимся.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можно организовать как индивидуальную, так и групповую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различными учебными активностями. Применение платформы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обновлению содержания образования, расширению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приемов, реализации технологии дифференцированного обучения,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дистанционное обучение.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61" y="352243"/>
            <a:ext cx="36099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7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420" y="168210"/>
            <a:ext cx="116299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Сlassroom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это «проверенные временем» сервисы, которые объединены в рамках одного приложения.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популярными сервисами. В Классе можно работать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Диском, Документами, Календарем, Формами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настройка. Преподаватели могут организовывать курсы, приглашать учащихся и других преподавателей, а также делиться информацией на странице «Задания»: размещать задания, вопросы и материалы.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времени и бумаги. Планировать учебный процесс, создавать курсы, раздавать задания и общаться с учащимися – все это можно делать в одном сервисе.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Учащиеся могут просматривать задания в ленте или календаре курса либо на странице «Список дел». Все материалы автоматически добавляются в папки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Диске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Продуктивная коммуникация. В Классе преподаватели могут публиковать задания, рассылать объявления и начинать обсуждения, а учащиеся – обмениваться материалами, добавлять комментарии в ленте курса и общаться по электронной почте. Информация о сданных работах постоянно обновляется, что позволяет преподавателям оперативно проверять задания, ставить оценки и добавлять комментарии.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и безопасность. Класс доступен бесплатно для учебных заведений, некоммерческих организаций и частных лиц. В этом сервисе нет рекламы, а материалы и данные учащихся не используются в маркетинговых целях.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Большая пользовательская аудитория, ведь из-за популяризации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многих потенциальных участников проекта уже есть все необходимое, чтобы начать работать 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592" y="1410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учителя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пользоваться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4493" y="89818"/>
            <a:ext cx="1888177" cy="19068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127" y="1310916"/>
            <a:ext cx="53082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ли у вас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аккаунт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Аккаунт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единая система для входа и авторизации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сервисах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предлагает компания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▪ Заведя аккаунт, Вы сможете использовать множество продуктов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возможностей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предоставляемых,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 виде веб-сервисов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и в виде приложений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▪ Преподаватели и учащиеся могут установить приложение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на мобильных устройствах под управлением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® и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OS.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мобильных устройств Windows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оно не доступно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пользоваться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всеми функциями Класса на смартфоне,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приложения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Документы»,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Таблицы» 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22" y="2106840"/>
            <a:ext cx="3312833" cy="466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035" y="2106840"/>
            <a:ext cx="3171825" cy="4667250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9904020" y="4440465"/>
            <a:ext cx="338446" cy="3809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1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005" y="525851"/>
            <a:ext cx="83364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АККАУНТА GOOGLE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Создать аккаунт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почту gmail.com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организовать работу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надо иметь аккаунт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аккаунт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надо: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браузере ввести Gmail.com;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кнопку Создать аккаунт;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окне создания аккаунта введите свои данные, логин, пароль, Далее;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следующем окне введите свой номер телефона, резервный адрес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электронной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почты, дату рождения, Далее;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телефона вводим код подтверждения;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Соглашаемся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политикой конфиденциальности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Принимаю;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Аккаунт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создан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В адресной строке ввести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Вы окажетесь на вашей личной странице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79" y="202995"/>
            <a:ext cx="3166946" cy="31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9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60" y="3769419"/>
            <a:ext cx="8235570" cy="3022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63345" cy="3674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077" y="453304"/>
            <a:ext cx="409575" cy="45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49404" y="1033967"/>
            <a:ext cx="3044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Попасть в свой класс в последствии можно через кнопку (9 квадратиков) в правом верхнем углу браузера и выборе сервиса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209" y="4080474"/>
            <a:ext cx="3044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классе вы видите созданные ваши курсы или курсы, к которым вы присоединены.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создания нового курса нажимайте на символ «+».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0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477" y="289749"/>
            <a:ext cx="6713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В появившемся меню выбрать Создать курс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9845" y="950464"/>
            <a:ext cx="6117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Соглашаемся, что не будем использовать Класс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заведении – ставим галочку,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" y="77895"/>
            <a:ext cx="1990725" cy="1341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42" y="748851"/>
            <a:ext cx="3143250" cy="548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847" y="2054432"/>
            <a:ext cx="5524500" cy="39909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9845" y="6235251"/>
            <a:ext cx="630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В окне Создать курс вводим название курса и Создать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1585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0" y="1023813"/>
            <a:ext cx="10122353" cy="5652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930" y="0"/>
            <a:ext cx="10953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 создали курс, но на нем пока не зарегистрирован ни один из обучающихся.</a:t>
            </a:r>
          </a:p>
          <a:p>
            <a:r>
              <a:rPr lang="ru-RU" dirty="0" smtClean="0"/>
              <a:t>Во вкладке Пользователи вы позже сможете это сделать. Но сначала нужно курс наполнить содержимым.</a:t>
            </a:r>
          </a:p>
          <a:p>
            <a:r>
              <a:rPr lang="ru-RU" dirty="0" smtClean="0"/>
              <a:t>Еще лучше: разослать вашим учащимся приглашение с кодом курса.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50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1916</Words>
  <Application>Microsoft Office PowerPoint</Application>
  <PresentationFormat>Произвольный</PresentationFormat>
  <Paragraphs>181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STM</cp:lastModifiedBy>
  <cp:revision>22</cp:revision>
  <dcterms:created xsi:type="dcterms:W3CDTF">2020-10-31T08:52:16Z</dcterms:created>
  <dcterms:modified xsi:type="dcterms:W3CDTF">2020-11-01T07:39:40Z</dcterms:modified>
</cp:coreProperties>
</file>