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549AB7-DF2A-4635-9297-4284EAF68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155" y="948265"/>
            <a:ext cx="9360645" cy="2260601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Цифровые технологии в образовании: новые возможности и новые риски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2F6255-AEA7-4D3B-96F1-E888CEFE5AFF}"/>
              </a:ext>
            </a:extLst>
          </p:cNvPr>
          <p:cNvSpPr txBox="1"/>
          <p:nvPr/>
        </p:nvSpPr>
        <p:spPr>
          <a:xfrm>
            <a:off x="6874933" y="5305738"/>
            <a:ext cx="471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Заморова</a:t>
            </a:r>
            <a:r>
              <a:rPr lang="ru-RU" dirty="0">
                <a:solidFill>
                  <a:srgbClr val="FFFF00"/>
                </a:solidFill>
              </a:rPr>
              <a:t> Н.В., учитель математики «МБОУ Г</a:t>
            </a:r>
            <a:r>
              <a:rPr lang="ru-RU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имназия</a:t>
            </a:r>
            <a:r>
              <a:rPr lang="ru-RU" dirty="0">
                <a:solidFill>
                  <a:srgbClr val="FFFF00"/>
                </a:solidFill>
              </a:rPr>
              <a:t> № 9»</a:t>
            </a:r>
          </a:p>
        </p:txBody>
      </p:sp>
    </p:spTree>
    <p:extLst>
      <p:ext uri="{BB962C8B-B14F-4D97-AF65-F5344CB8AC3E}">
        <p14:creationId xmlns:p14="http://schemas.microsoft.com/office/powerpoint/2010/main" val="57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2703B-D243-4290-9129-8B3559EB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Цифровизация школьного образования является неотъемлемой частью цифровой трансформации образовательных услуг в информационном обществе.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2EB51C-981F-4077-96D0-A0B075D8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2259649"/>
            <a:ext cx="6411987" cy="4039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64C2E2-2FE5-4BE8-9B43-FCD2BD05533F}"/>
              </a:ext>
            </a:extLst>
          </p:cNvPr>
          <p:cNvSpPr txBox="1"/>
          <p:nvPr/>
        </p:nvSpPr>
        <p:spPr>
          <a:xfrm>
            <a:off x="7535331" y="5468204"/>
            <a:ext cx="4478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srgbClr val="FFFF00"/>
                </a:solidFill>
              </a:rPr>
              <a:t>Викисловарь</a:t>
            </a:r>
            <a:r>
              <a:rPr lang="ru-RU" sz="1200" i="1" u="sng" dirty="0">
                <a:solidFill>
                  <a:srgbClr val="FFFF00"/>
                </a:solidFill>
              </a:rPr>
              <a:t>: </a:t>
            </a:r>
            <a:r>
              <a:rPr lang="ru-RU" sz="1200" i="1" dirty="0"/>
              <a:t>цифровизация – внедрение цифровых технологий куда-либо; перевод или переход на цифровой способ связи, записи и передачи данных с помощью цифровых устройств.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6CEC7A-3F45-4903-827D-A94EB5B6520A}"/>
              </a:ext>
            </a:extLst>
          </p:cNvPr>
          <p:cNvSpPr txBox="1"/>
          <p:nvPr/>
        </p:nvSpPr>
        <p:spPr>
          <a:xfrm>
            <a:off x="7535331" y="2259649"/>
            <a:ext cx="4292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Указ Президента РФ № 208 от 07.05.2018 г. «О национальных целях и стратегических задачах развития РФ на период до 2024г.»;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>
                <a:effectLst/>
                <a:latin typeface="Open Sans" panose="020B0606030504020204" pitchFamily="34" charset="0"/>
              </a:rPr>
              <a:t>Постановления Правительства Российской Федерации от 26.06.2020 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699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C7F290-10D6-4F51-90F9-9467B065A58B}"/>
              </a:ext>
            </a:extLst>
          </p:cNvPr>
          <p:cNvSpPr txBox="1"/>
          <p:nvPr/>
        </p:nvSpPr>
        <p:spPr>
          <a:xfrm>
            <a:off x="1219201" y="2019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Современному обществу нужны люди, которые определяют будущее (</a:t>
            </a:r>
            <a:r>
              <a:rPr lang="ru-RU" sz="2400" b="1" i="0" dirty="0">
                <a:solidFill>
                  <a:srgbClr val="FFFF00"/>
                </a:solidFill>
                <a:effectLst/>
                <a:latin typeface="Stag Semibold"/>
              </a:rPr>
              <a:t>ФГОС 4.0)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D37352-6FDD-4DB9-BF95-4E4863374B75}"/>
              </a:ext>
            </a:extLst>
          </p:cNvPr>
          <p:cNvSpPr txBox="1"/>
          <p:nvPr/>
        </p:nvSpPr>
        <p:spPr>
          <a:xfrm>
            <a:off x="237068" y="1254156"/>
            <a:ext cx="440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  <a:latin typeface="Graphik Regular"/>
              </a:rPr>
              <a:t>Т</a:t>
            </a:r>
            <a:r>
              <a:rPr lang="ru-RU" b="0" i="0" dirty="0">
                <a:solidFill>
                  <a:schemeClr val="accent3"/>
                </a:solidFill>
                <a:effectLst/>
                <a:latin typeface="Graphik Regular"/>
              </a:rPr>
              <a:t>ребования к системе российского образования: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68655C-553A-4F2A-8BFF-BA0C1E651E77}"/>
              </a:ext>
            </a:extLst>
          </p:cNvPr>
          <p:cNvSpPr txBox="1"/>
          <p:nvPr/>
        </p:nvSpPr>
        <p:spPr>
          <a:xfrm>
            <a:off x="338669" y="1828167"/>
            <a:ext cx="44026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0" i="0" dirty="0">
                <a:effectLst/>
                <a:latin typeface="Graphik Regular"/>
              </a:rPr>
              <a:t>адаптация образовательного процесса к потребностям обучающихся и рынка труда, системном анализе показателей эффективности обучения для оптимизации профессиональной ориентации и раннего выявлении детей с выдающимися способностями, автоматизации оценки качества знаний и анализа информации о результатах обучения;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0" i="0" dirty="0">
                <a:effectLst/>
                <a:latin typeface="Graphik Regular"/>
              </a:rPr>
              <a:t>привлечение организаций, осуществляющих деятельность в области искусственного интеллекта, к участию в мероприятиях, направленных на развитие общего и профессионального образования;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0" i="0" dirty="0">
                <a:effectLst/>
                <a:latin typeface="Graphik Regular"/>
              </a:rPr>
              <a:t>повышение качества математического и естественно-научного образования обучающихся (в рамках как основных, так и дополнительных образовательных программ), его интеграции c социально-гуманитарным образованием, создании условий для привлечения обучающихся к углубленной подготовке по этим направлениям;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400" b="0" i="0" dirty="0">
                <a:effectLst/>
                <a:latin typeface="Graphik Regular"/>
              </a:rPr>
              <a:t>разработка этических правил разработки и взаимодействия человека с искусственным интеллектом.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40D12D5-A1E4-480E-86E1-7358D076D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" t="10123" r="2653" b="8766"/>
          <a:stretch/>
        </p:blipFill>
        <p:spPr>
          <a:xfrm>
            <a:off x="5410651" y="1456266"/>
            <a:ext cx="6239481" cy="39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0E4D44-A323-4201-A562-E8A45841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3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«Плюсы» цифрового обучения: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2E50D4-2107-4076-958F-B8EA1920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11012488" cy="419548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новые возможности управления образованием посредством современных систем управления обучением (LMS);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гибкая организация учебного процесса на основе индивидуальных образовательных траекторий;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открытость и прозрачность образовательной деятельности в цифровой среде;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dirty="0"/>
              <a:t>инновационный дидактический потенциал информационно-коммуникационных технологий и т.д.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6EC232-C2CF-4E31-BC3C-3078E22720E3}"/>
              </a:ext>
            </a:extLst>
          </p:cNvPr>
          <p:cNvSpPr txBox="1"/>
          <p:nvPr/>
        </p:nvSpPr>
        <p:spPr>
          <a:xfrm>
            <a:off x="4792133" y="4292600"/>
            <a:ext cx="6849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FF00"/>
                </a:solidFill>
              </a:rPr>
              <a:t>Цифровизация позволяет формировать информационно-образовательную среду школы как педагогическую систему нового уровня, направленную на создание условий организации эффективного развития личности каждого ребенка в ходе образовательного процесса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305C69D-EE55-4BC7-8023-39515CED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3787667"/>
            <a:ext cx="3541182" cy="2655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276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C3D9FB-0E64-4E0D-85DC-3ECF5100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588795" cy="129844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Новые возможности цифровизации образования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F587D2-7239-4F07-86E0-AA5F867B3382}"/>
              </a:ext>
            </a:extLst>
          </p:cNvPr>
          <p:cNvSpPr txBox="1"/>
          <p:nvPr/>
        </p:nvSpPr>
        <p:spPr>
          <a:xfrm>
            <a:off x="314692" y="2489200"/>
            <a:ext cx="541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Интеграция технологий</a:t>
            </a:r>
          </a:p>
          <a:p>
            <a:pPr marL="342900" indent="-342900">
              <a:buAutoNum type="arabicPeriod"/>
            </a:pPr>
            <a:r>
              <a:rPr lang="ru-RU" dirty="0"/>
              <a:t>Доступ к информации</a:t>
            </a:r>
          </a:p>
          <a:p>
            <a:pPr marL="342900" indent="-342900">
              <a:buAutoNum type="arabicPeriod"/>
            </a:pPr>
            <a:r>
              <a:rPr lang="ru-RU" dirty="0"/>
              <a:t>Интерактивность и индивидуализация</a:t>
            </a:r>
          </a:p>
          <a:p>
            <a:pPr marL="342900" indent="-342900">
              <a:buAutoNum type="arabicPeriod"/>
            </a:pPr>
            <a:r>
              <a:rPr lang="ru-RU" dirty="0"/>
              <a:t>Глобализация образования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2F0BFC-7392-4AA3-AE86-FBD0D841396A}"/>
              </a:ext>
            </a:extLst>
          </p:cNvPr>
          <p:cNvSpPr txBox="1"/>
          <p:nvPr/>
        </p:nvSpPr>
        <p:spPr>
          <a:xfrm>
            <a:off x="7392825" y="386731"/>
            <a:ext cx="2588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Новые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риски цифровизации образования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5759BD-0259-444F-8FB1-CCFE4FAE8750}"/>
              </a:ext>
            </a:extLst>
          </p:cNvPr>
          <p:cNvSpPr txBox="1"/>
          <p:nvPr/>
        </p:nvSpPr>
        <p:spPr>
          <a:xfrm>
            <a:off x="5918200" y="2489200"/>
            <a:ext cx="5833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Неравенство доступа к технологиям и цифровой разрыв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роли педагога и необходимость переосмысления педагогической практики</a:t>
            </a:r>
          </a:p>
          <a:p>
            <a:pPr marL="342900" indent="-342900">
              <a:buAutoNum type="arabicPeriod"/>
            </a:pPr>
            <a:r>
              <a:rPr lang="ru-RU" dirty="0"/>
              <a:t>Качество образовательного контента и фильтрация информации</a:t>
            </a:r>
          </a:p>
          <a:p>
            <a:pPr marL="342900" indent="-342900">
              <a:buAutoNum type="arabicPeriod"/>
            </a:pPr>
            <a:r>
              <a:rPr lang="ru-RU" dirty="0"/>
              <a:t>Проблемы кибербезопасности и конфиденциальности данных</a:t>
            </a:r>
          </a:p>
          <a:p>
            <a:pPr marL="342900" indent="-342900">
              <a:buAutoNum type="arabicPeriod"/>
            </a:pPr>
            <a:r>
              <a:rPr lang="ru-RU" dirty="0"/>
              <a:t>Технические аспекты цифровизации образования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9BC8C6D-C0A5-4814-A054-4F344D6F9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2" y="3689529"/>
            <a:ext cx="4131733" cy="255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73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38DAD4-86BA-4B66-8223-A17E9439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93" y="356635"/>
            <a:ext cx="9404723" cy="140053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ПОЛЕЗНЫЕ ЦИФРОВЫЕ РЕСУРСЫ ПО ПРОБЛЕМЕ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2352A6-3E51-4956-AEBA-0063721C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7" y="4597211"/>
            <a:ext cx="3928066" cy="190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DF67FC8-389B-4F90-91C6-74682F55A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11" y="4597211"/>
            <a:ext cx="3424874" cy="190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1C530DC-6609-4154-BFC2-540469B2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62" y="1056900"/>
            <a:ext cx="4457645" cy="3098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F0BE3BB-A708-4D58-8AB0-643A5B37E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2" t="25474" r="6419" b="14280"/>
          <a:stretch/>
        </p:blipFill>
        <p:spPr>
          <a:xfrm>
            <a:off x="175047" y="1107479"/>
            <a:ext cx="6045201" cy="3098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4662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</TotalTime>
  <Words>344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Century Gothic</vt:lpstr>
      <vt:lpstr>Graphik Regular</vt:lpstr>
      <vt:lpstr>Open Sans</vt:lpstr>
      <vt:lpstr>Stag Semibold</vt:lpstr>
      <vt:lpstr>Wingdings</vt:lpstr>
      <vt:lpstr>Wingdings 3</vt:lpstr>
      <vt:lpstr>Ион</vt:lpstr>
      <vt:lpstr>Цифровые технологии в образовании: новые возможности и новые риски</vt:lpstr>
      <vt:lpstr>Цифровизация школьного образования является неотъемлемой частью цифровой трансформации образовательных услуг в информационном обществе. </vt:lpstr>
      <vt:lpstr>Презентация PowerPoint</vt:lpstr>
      <vt:lpstr> «Плюсы» цифрового обучения:     </vt:lpstr>
      <vt:lpstr>Новые возможности цифровизации образования</vt:lpstr>
      <vt:lpstr>ПОЛЕЗНЫЕ ЦИФРОВЫЕ РЕСУРСЫ ПО ПРОБЛЕМЕ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технологии в образовании: новые возможности и новые риски</dc:title>
  <dc:creator>Мама</dc:creator>
  <cp:lastModifiedBy>Pavel Popov</cp:lastModifiedBy>
  <cp:revision>22</cp:revision>
  <dcterms:created xsi:type="dcterms:W3CDTF">2023-12-11T00:08:43Z</dcterms:created>
  <dcterms:modified xsi:type="dcterms:W3CDTF">2024-03-25T11:26:54Z</dcterms:modified>
</cp:coreProperties>
</file>