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71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Так как мы говорим сегодня, - мы будем жить завтра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Л.Н. Толстой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Конструкции-помощники для описания фотографии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458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не обратить внимание на детали, притягивающие внимание зрителя…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Выражение лица/ поза/ глаза/взгляд/жесты/улыбка отражает внутреннее состояние героя снимка…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(Какой?)Свет/цвет служит средством передачи авторского замысла/ характеристики героя/ атмосферы события…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 передает  обстановку/ динамику/ настроение /внутреннее состояние человека…</a:t>
            </a:r>
          </a:p>
          <a:p>
            <a:pPr marL="742950" indent="-7429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Конструкции-помощники для описания фотографии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Фотография отражает авторское отношение к 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Картина, запечатленная на фотографии, несет в себе определенное настроение…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Завершая описание, хочется отметить…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Фотография произвела на меня ….впечатление.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Фотография заставила задуматься о…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вопросы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1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Кто? (Что)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Какой?</a:t>
                      </a:r>
                    </a:p>
                    <a:p>
                      <a:r>
                        <a:rPr lang="ru-RU" sz="1800" kern="1200" dirty="0" smtClean="0"/>
                        <a:t>(атмосфера, настроение,</a:t>
                      </a:r>
                    </a:p>
                    <a:p>
                      <a:r>
                        <a:rPr lang="ru-RU" sz="1800" kern="1200" dirty="0" smtClean="0"/>
                        <a:t>одежда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Что делает?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 делает?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делает?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Зачем?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Подробные вопросы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258204" cy="525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29102"/>
                <a:gridCol w="4129102"/>
              </a:tblGrid>
              <a:tr h="169606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опишите людей, изображённых на фотографии: как вы думаете, почему они так одеты?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Кто? (Целое + части перечислить) Какой? Как (одеты)? Зачем (так оделись)?</a:t>
                      </a:r>
                      <a:endParaRPr lang="ru-RU" dirty="0"/>
                    </a:p>
                  </a:txBody>
                  <a:tcPr/>
                </a:tc>
              </a:tr>
              <a:tr h="11872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расскажите о занятии людей, изображённых на фотографии;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делает? Когда? Как делает?</a:t>
                      </a:r>
                      <a:endParaRPr lang="ru-RU" dirty="0"/>
                    </a:p>
                  </a:txBody>
                  <a:tcPr/>
                </a:tc>
              </a:tr>
              <a:tr h="11872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какова атмосфера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(улыбаются)? Какая (атмосфера)?</a:t>
                      </a:r>
                      <a:endParaRPr lang="ru-RU" dirty="0"/>
                    </a:p>
                  </a:txBody>
                  <a:tcPr/>
                </a:tc>
              </a:tr>
              <a:tr h="11872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поделитесь настроением, которое вызывает у Вас эта фотография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Какое? (настроение) Почему? (такое настроение).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2183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Монолог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Диалог</a:t>
                      </a:r>
                      <a:endParaRPr lang="ru-RU" dirty="0"/>
                    </a:p>
                  </a:txBody>
                  <a:tcPr/>
                </a:tc>
              </a:tr>
              <a:tr h="1021830">
                <a:tc>
                  <a:txBody>
                    <a:bodyPr/>
                    <a:lstStyle/>
                    <a:p>
                      <a:r>
                        <a:rPr lang="ru-RU" dirty="0" smtClean="0"/>
                        <a:t>1. Построить</a:t>
                      </a:r>
                      <a:r>
                        <a:rPr lang="ru-RU" baseline="0" dirty="0" smtClean="0"/>
                        <a:t> схему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Построить</a:t>
                      </a:r>
                      <a:r>
                        <a:rPr lang="ru-RU" baseline="0" dirty="0" smtClean="0"/>
                        <a:t> схему</a:t>
                      </a:r>
                      <a:endParaRPr lang="ru-RU" dirty="0"/>
                    </a:p>
                  </a:txBody>
                  <a:tcPr/>
                </a:tc>
              </a:tr>
              <a:tr h="1763706">
                <a:tc>
                  <a:txBody>
                    <a:bodyPr/>
                    <a:lstStyle/>
                    <a:p>
                      <a:r>
                        <a:rPr lang="ru-RU" dirty="0" smtClean="0"/>
                        <a:t>2. Сочинить общий текст</a:t>
                      </a:r>
                      <a:r>
                        <a:rPr lang="ru-RU" baseline="0" dirty="0" smtClean="0"/>
                        <a:t> (по 5 предложений)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Составить диалог ( по</a:t>
                      </a:r>
                      <a:r>
                        <a:rPr lang="ru-RU" baseline="0" dirty="0" smtClean="0"/>
                        <a:t> 5 фраз)</a:t>
                      </a:r>
                      <a:endParaRPr lang="ru-RU" dirty="0"/>
                    </a:p>
                  </a:txBody>
                  <a:tcPr/>
                </a:tc>
              </a:tr>
              <a:tr h="1021830">
                <a:tc>
                  <a:txBody>
                    <a:bodyPr/>
                    <a:lstStyle/>
                    <a:p>
                      <a:r>
                        <a:rPr lang="ru-RU" dirty="0" smtClean="0"/>
                        <a:t>3.Найти</a:t>
                      </a:r>
                      <a:r>
                        <a:rPr lang="ru-RU" baseline="0" dirty="0" smtClean="0"/>
                        <a:t> ошибки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Найти ошибки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Дискуссия в группах </a:t>
            </a:r>
          </a:p>
          <a:p>
            <a:r>
              <a:rPr lang="ru-RU" dirty="0" smtClean="0"/>
              <a:t>-Какой мир лучше – реальный или виртуальный?</a:t>
            </a:r>
          </a:p>
          <a:p>
            <a:r>
              <a:rPr lang="ru-RU" dirty="0" smtClean="0"/>
              <a:t>-Народные праздники и традиции</a:t>
            </a:r>
          </a:p>
          <a:p>
            <a:pPr>
              <a:buNone/>
            </a:pPr>
            <a:r>
              <a:rPr lang="ru-RU" dirty="0" smtClean="0"/>
              <a:t>2. Взять интервью у прохожих, родителей, одноклассников. (сделать видеоролик)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комиксами </a:t>
            </a:r>
            <a:r>
              <a:rPr lang="ru-RU" dirty="0" err="1" smtClean="0"/>
              <a:t>Бидструпа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Варианты заданий:</a:t>
            </a:r>
          </a:p>
          <a:p>
            <a:r>
              <a:rPr lang="ru-RU" dirty="0"/>
              <a:t>1. Сделать устное сообщение об одном из компонентов коллажа.</a:t>
            </a:r>
          </a:p>
          <a:p>
            <a:r>
              <a:rPr lang="ru-RU" dirty="0"/>
              <a:t>2. Составить диалог на тему одного из текстов.</a:t>
            </a:r>
          </a:p>
          <a:p>
            <a:r>
              <a:rPr lang="ru-RU" dirty="0"/>
              <a:t>3. Прокомментировать рисунок.</a:t>
            </a:r>
          </a:p>
          <a:p>
            <a:r>
              <a:rPr lang="ru-RU" dirty="0"/>
              <a:t>4. Придумать текст к комиксам.</a:t>
            </a:r>
          </a:p>
          <a:p>
            <a:r>
              <a:rPr lang="ru-RU" dirty="0"/>
              <a:t>5. Дать устное объяснение реалиям, встречающимся в комиксе.</a:t>
            </a:r>
          </a:p>
          <a:p>
            <a:r>
              <a:rPr lang="ru-RU" dirty="0"/>
              <a:t>6. Составить небольшой текст  по содержанию  комикса.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new.slovo.mosmetod.ru/images/article/KOMIKS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</a:t>
            </a:r>
            <a:endParaRPr lang="ru-RU" dirty="0"/>
          </a:p>
        </p:txBody>
      </p:sp>
      <p:pic>
        <p:nvPicPr>
          <p:cNvPr id="4" name="Содержимое 3" descr="img_user_file_5a38052005800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428604"/>
            <a:ext cx="8046156" cy="60007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214290"/>
            <a:ext cx="8143932" cy="62151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Монолог</a:t>
            </a:r>
            <a:endParaRPr lang="ru-RU" dirty="0"/>
          </a:p>
        </p:txBody>
      </p:sp>
      <p:pic>
        <p:nvPicPr>
          <p:cNvPr id="4" name="Содержимое 3" descr="050f1c3828faaef133ffa613ee1918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39448"/>
            <a:ext cx="7500990" cy="5718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ритерии</a:t>
            </a:r>
            <a:endParaRPr lang="ru-RU" dirty="0"/>
          </a:p>
        </p:txBody>
      </p:sp>
      <p:pic>
        <p:nvPicPr>
          <p:cNvPr id="4" name="Содержимое 3" descr="img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501122" cy="637584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dirty="0" smtClean="0"/>
              <a:t>Повторим тип речи - описание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словесное изображение какого-либо предмета, явления или действия через представление его характерных признаков.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описания  </a:t>
            </a:r>
            <a:r>
              <a:rPr lang="ru-RU" sz="2400" dirty="0" smtClean="0">
                <a:latin typeface="Times New Roman" pitchFamily="18" charset="0"/>
                <a:cs typeface="Iskoola Pota" pitchFamily="34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 нарисовать словесную картину, чтобы читающий зримо представил себе предмет изображения.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отличается от других типов текста тем, что оно даёт представление о каком-либо явлении, предмете, лице, состоянии, действии перечислением их признаков и свойств.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построения описания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предмета/явления/события – признак 1-признак 2 - признак 3…-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мои впечатления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изображенного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Конструкции-помощники для описания фотографии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Вступление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этом снимке изображен…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снимок  - жанровая зарисовка, передающая сцену из…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данной фотографии фотограф запечатлел…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фотографии мы видим…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внимательно посмотреть на фотографию, то …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 изобразил кульминационный момент события…</a:t>
            </a:r>
          </a:p>
          <a:p>
            <a:pPr marL="742950" indent="-74295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Конструкции-помощники для описания фотографии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marL="742950" indent="-74295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фотографа –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 создан настоящую картину(чего?)…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 запечатлел один из моментов…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внимание фотографа сосредоточено на 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 поместил в центр снимка…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 перед нами изображены…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переднем плане привлекает внимание…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Задний план снимка занимает…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Слева/справа от… виднеется…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 зрителя привлекает центральная фигура…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550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Так как мы говорим сегодня, - мы будем жить завтра</vt:lpstr>
      <vt:lpstr>Речь</vt:lpstr>
      <vt:lpstr>Слайд 3</vt:lpstr>
      <vt:lpstr>Слайд 4</vt:lpstr>
      <vt:lpstr>Монолог</vt:lpstr>
      <vt:lpstr>Критерии</vt:lpstr>
      <vt:lpstr>Повторим тип речи - описание</vt:lpstr>
      <vt:lpstr>Конструкции-помощники для описания фотографии</vt:lpstr>
      <vt:lpstr>Конструкции-помощники для описания фотографии</vt:lpstr>
      <vt:lpstr>Конструкции-помощники для описания фотографии</vt:lpstr>
      <vt:lpstr>Конструкции-помощники для описания фотографии</vt:lpstr>
      <vt:lpstr>Логические вопросы</vt:lpstr>
      <vt:lpstr>Подробные вопросы</vt:lpstr>
      <vt:lpstr>Работа в парах</vt:lpstr>
      <vt:lpstr>творческое задание</vt:lpstr>
      <vt:lpstr>Работа с комиксами Бидструпа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Maximovy</dc:creator>
  <cp:lastModifiedBy>Viktor</cp:lastModifiedBy>
  <cp:revision>14</cp:revision>
  <dcterms:created xsi:type="dcterms:W3CDTF">2019-11-16T16:36:02Z</dcterms:created>
  <dcterms:modified xsi:type="dcterms:W3CDTF">2019-11-16T18:52:10Z</dcterms:modified>
</cp:coreProperties>
</file>