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2" r:id="rId3"/>
    <p:sldId id="308" r:id="rId4"/>
    <p:sldId id="310" r:id="rId5"/>
    <p:sldId id="275" r:id="rId6"/>
    <p:sldId id="261" r:id="rId7"/>
    <p:sldId id="312" r:id="rId8"/>
    <p:sldId id="293" r:id="rId9"/>
    <p:sldId id="264" r:id="rId10"/>
    <p:sldId id="294" r:id="rId11"/>
    <p:sldId id="309" r:id="rId12"/>
    <p:sldId id="270" r:id="rId13"/>
    <p:sldId id="276" r:id="rId14"/>
    <p:sldId id="283" r:id="rId15"/>
    <p:sldId id="265" r:id="rId16"/>
    <p:sldId id="313" r:id="rId17"/>
    <p:sldId id="282" r:id="rId18"/>
    <p:sldId id="267" r:id="rId19"/>
    <p:sldId id="280" r:id="rId20"/>
    <p:sldId id="296" r:id="rId21"/>
    <p:sldId id="303" r:id="rId22"/>
    <p:sldId id="281" r:id="rId23"/>
    <p:sldId id="274" r:id="rId24"/>
    <p:sldId id="289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B9E0-DC01-467F-89F1-B6E1061CA443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5E1A-FE7D-442C-B0F3-E24DBC6AE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3428" cy="46805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 кружковой работе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«Королевство шахмат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подготовительной к школе группе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</a:t>
            </a: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Руководитель кружка: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Шуклина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Петровна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428604"/>
            <a:ext cx="86439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общеобразовательное учреждение «Детский сад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№33»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85736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Screenshot_20200301_090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876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85860"/>
            <a:ext cx="857256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В.Г. Гришин «Малыши играют в шахматы», М.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Просвешение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1995г.                                   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Сухин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И.Г. «Волшебные фигуры, или Шахматы для детей». Книга-сказка для совместного чтения родителей и детей. М. Новая школа, 1994г.                    Шахматы для детей / Г. Бердник.- СПБ: Питер, 2011                                              Шахматы для самых маленьких, книга- сказка для совместного чтения родителей и детей/ И.Г. Сухин.-м6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АСТ: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Полиграфиздат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2011.            И.Г.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Сухин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«Приключения в Шахматной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стране:-М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Педагогика, 1001.              А. Трофимова «шахматный учебник-сказка»- Изд2-е- Ростов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/Д Феникс, 2015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5799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200302_201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643182"/>
            <a:ext cx="2071702" cy="1928802"/>
          </a:xfrm>
          <a:prstGeom prst="rect">
            <a:avLst/>
          </a:prstGeom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476942"/>
            <a:ext cx="871543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dns\Desktop\IMG_20200228_153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786214" cy="3786214"/>
          </a:xfrm>
          <a:prstGeom prst="rect">
            <a:avLst/>
          </a:prstGeom>
          <a:noFill/>
        </p:spPr>
      </p:pic>
      <p:pic>
        <p:nvPicPr>
          <p:cNvPr id="5" name="Рисунок 4" descr="IMG_20200302_201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571612"/>
            <a:ext cx="1785949" cy="1643074"/>
          </a:xfrm>
          <a:prstGeom prst="rect">
            <a:avLst/>
          </a:prstGeom>
        </p:spPr>
      </p:pic>
      <p:pic>
        <p:nvPicPr>
          <p:cNvPr id="7" name="Рисунок 6" descr="IMG_20200302_201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29" y="1571612"/>
            <a:ext cx="1857389" cy="1643074"/>
          </a:xfrm>
          <a:prstGeom prst="rect">
            <a:avLst/>
          </a:prstGeom>
        </p:spPr>
      </p:pic>
      <p:pic>
        <p:nvPicPr>
          <p:cNvPr id="8" name="Рисунок 7" descr="IMG_20200302_2017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786190"/>
            <a:ext cx="1857388" cy="1643050"/>
          </a:xfrm>
          <a:prstGeom prst="rect">
            <a:avLst/>
          </a:prstGeom>
        </p:spPr>
      </p:pic>
      <p:pic>
        <p:nvPicPr>
          <p:cNvPr id="9" name="Рисунок 8" descr="IMG_20200302_2018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3786190"/>
            <a:ext cx="1863130" cy="164307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61831" y="5629619"/>
          <a:ext cx="4417764" cy="365760"/>
        </p:xfrm>
        <a:graphic>
          <a:graphicData uri="http://schemas.openxmlformats.org/drawingml/2006/table">
            <a:tbl>
              <a:tblPr/>
              <a:tblGrid>
                <a:gridCol w="4417764"/>
              </a:tblGrid>
              <a:tr h="25338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1 2 3 4 5 6 7 8                           a b c d e f g h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15394" cy="5429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714488"/>
            <a:ext cx="4071966" cy="471490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286439"/>
          <a:ext cx="8582858" cy="473725"/>
        </p:xfrm>
        <a:graphic>
          <a:graphicData uri="http://schemas.openxmlformats.org/drawingml/2006/table">
            <a:tbl>
              <a:tblPr/>
              <a:tblGrid>
                <a:gridCol w="8582858"/>
              </a:tblGrid>
              <a:tr h="4737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im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14488"/>
            <a:ext cx="371477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51435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596" y="194804"/>
            <a:ext cx="842968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214686"/>
            <a:ext cx="3907309" cy="2924180"/>
          </a:xfrm>
          <a:prstGeom prst="rect">
            <a:avLst/>
          </a:prstGeom>
        </p:spPr>
      </p:pic>
      <p:pic>
        <p:nvPicPr>
          <p:cNvPr id="7" name="Рисунок 6" descr="img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85926"/>
            <a:ext cx="3643338" cy="2673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35716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Дидактические игры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596" y="503361"/>
            <a:ext cx="835824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игра «Волшебный мешочек»,                  «Назови фигуру»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dns\Desktop\IMG_20200228_152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214842" cy="4786346"/>
          </a:xfrm>
          <a:prstGeom prst="rect">
            <a:avLst/>
          </a:prstGeom>
          <a:noFill/>
        </p:spPr>
      </p:pic>
      <p:pic>
        <p:nvPicPr>
          <p:cNvPr id="6" name="Рисунок 5" descr="IMG_20200302_12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385765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85728"/>
            <a:ext cx="871543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задания –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особый вид заданий для воспитания устойчивого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интереса малышей к шахматам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00302_155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000240"/>
            <a:ext cx="3286148" cy="3857652"/>
          </a:xfrm>
          <a:prstGeom prst="rect">
            <a:avLst/>
          </a:prstGeom>
        </p:spPr>
      </p:pic>
      <p:pic>
        <p:nvPicPr>
          <p:cNvPr id="11" name="Рисунок 10" descr="IMG_20200302_155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000240"/>
            <a:ext cx="421484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Сказка «Колобок», «Теремок»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0302_154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43050"/>
            <a:ext cx="4000527" cy="4286280"/>
          </a:xfr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5" name="Рисунок 4" descr="IMG_20200302_121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4143404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280495"/>
            <a:ext cx="857256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dns\Desktop\IMG_20200228_151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4214842" cy="414338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0337" y="473725"/>
          <a:ext cx="8538073" cy="457200"/>
        </p:xfrm>
        <a:graphic>
          <a:graphicData uri="http://schemas.openxmlformats.org/drawingml/2006/table">
            <a:tbl>
              <a:tblPr/>
              <a:tblGrid>
                <a:gridCol w="8538073"/>
              </a:tblGrid>
              <a:tr h="41864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IMG_20200302_152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8868"/>
            <a:ext cx="4357718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596" y="534139"/>
            <a:ext cx="835824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«Загадки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из тетрадки»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dns\Desktop\IMG_20200228_1526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8719" y="1500188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929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357166"/>
            <a:ext cx="871543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детьми, способствует более эффективному процессу обучения детей дошкольного возраста первоначальным навыкам шахматной игры. 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ns\Desktop\IMG_20200302_152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86676" cy="464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4784"/>
            <a:ext cx="8501122" cy="5016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МаксЭйве</a:t>
            </a: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«Шахматы не только способствуют росту интеллекта, они дисциплинируют ум человека» </a:t>
            </a:r>
            <a:endParaRPr lang="ru-RU" sz="6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Г. Клаус: «Шахматы - превосходная школа последовательного логического мышления»</a:t>
            </a:r>
            <a:endParaRPr lang="ru-RU" sz="6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Сухомлинским: «Без шахмат нельзя представить полноценного воспитания умственных способностей и памяти… шахматы – превосходная школа последовательного логического мышления. Игра в шахматы дисциплинирует мышление, воспитывает сосредоточенность, развивает память».</a:t>
            </a:r>
            <a:endParaRPr lang="ru-RU" sz="6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«Шахматы — это игра – пробный камень человеческого ума».  Писатель Иоганн Вольфганг Гете.</a:t>
            </a:r>
            <a:endParaRPr lang="ru-RU" sz="6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«Шахматы – нечто большее, чем просто игра. Это интеллектуальное времяпрепровождение, в котором есть определенные художественные свойства и много элементов научного. Для умственной работы шахматы значат то же, что спорт для физического совершенствования: приятный путь упражнения и развития отдельных свойств человеческой натуры…» Рауль Капабланка.</a:t>
            </a:r>
            <a:endParaRPr lang="ru-RU" sz="6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Бенджамин</a:t>
            </a: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Франклин: «Шахматная игра – не просто праздное развлечение. С ее помощью можно приобрести или укрепить в себе ряд очень ценных качеств ума, полезных в человеческой жизни».</a:t>
            </a:r>
            <a:endParaRPr lang="ru-RU" sz="6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buNone/>
            </a:pPr>
            <a:endParaRPr lang="ru-RU" sz="8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85736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357166"/>
            <a:ext cx="82153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480"/>
            <a:ext cx="8424936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Высказывание великих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5799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Выдающиеся шахматисты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97795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97795"/>
            <a:ext cx="231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714488"/>
            <a:ext cx="3071834" cy="2786082"/>
          </a:xfrm>
          <a:prstGeom prst="rect">
            <a:avLst/>
          </a:prstGeom>
        </p:spPr>
      </p:pic>
      <p:pic>
        <p:nvPicPr>
          <p:cNvPr id="20" name="Рисунок 19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643206" cy="2857520"/>
          </a:xfrm>
          <a:prstGeom prst="rect">
            <a:avLst/>
          </a:prstGeom>
        </p:spPr>
      </p:pic>
      <p:pic>
        <p:nvPicPr>
          <p:cNvPr id="21" name="Рисунок 20" descr="Ольга Рубцов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714488"/>
            <a:ext cx="2857520" cy="43577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158" y="47148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Александр Алёхин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929322" y="478632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Гарри Каспаров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928926" y="614364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Ольга Рубцова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проделанной работы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 Дети знают шахматные термин (белое и чёрное поле, горизонталь, вертикаль, диагональ, центр. Партнёры, начальное положение, ход, шах, мат)                     -  Название шахматных фигур (ладья, слон, ферзь, король, пешка).                          - Ориентируются на шахматной доске.                                                                    - Согласовывают  действия пешек с каждой фигурой, друг с другом.                      - Правильно помещают  шахматную  доску между партнёрами.                               - Правильно расставляют фигуры в начальное положение.                                      - Различают горизонталь, вертикаль, диагональ                                                        -  Объявляют шах.                                                                                                         -Решают шахматные элементарные задачи.                                                                                                                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1860" y="1630496"/>
          <a:ext cx="8097398" cy="4053840"/>
        </p:xfrm>
        <a:graphic>
          <a:graphicData uri="http://schemas.openxmlformats.org/drawingml/2006/table">
            <a:tbl>
              <a:tblPr/>
              <a:tblGrid>
                <a:gridCol w="8097398"/>
              </a:tblGrid>
              <a:tr h="393302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знают:                                                                                                          -шахматные термины (белое и чёрное поле, горизонталь, вертикаль, диагональ, центр, партнёры, начальное положение, ход, шах, мат                -название шахматных фигур (ладья, слон, ферзь, конь, король, пешка),правила хода и взятия каждой фигуры                                                Дети умеют:                                                                                                         -ориентироваться на шахматной доске                                                             -согласовывать действия пешки с каждой фигурой                                        -правильно помещать шахматную доску между партнёрами                         -правильно расставлять фигуры в начальное положение                               -различать горизонталь, вертикаль, диагональ                                                -объявлять шах и мат                                                                                          -решать шахматные элементарные задачи        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3286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357166"/>
            <a:ext cx="864399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00240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Начало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      Высокий уровень-0 %                                                                                              Средний уровень-1 чел (10%)                                                                                   Низкий уровень- 9 чел (90%)                   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Средина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       Высокий уровень-2 чел (20%)                                                                                   Средний уровень-8чел (80%)                                                                                                  Низкий уровень- 0%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929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Шахматы являются эффективным средством развития логического мышления и повышения интеллектуальной работоспособности  детей дошкольного возраста. Совершенствованию в шахматах нет предела, всегда есть чему учиться и чему удивляться. Их глубина и красота неисчерпаема и поэтому они могут стать спутником на всю жизнь. Научить играть в шахматы можно каждого, но для этого необходимо запастись терпением. Наша цель- прививать интерес к мудрой игре. Хочется надеяться, что наши воспитанники навсегда подружатся с этой увлекательной и мудрой игрой. Так как шахматы-это целый мир логики и эмоций, прекрасный и страстный мир со взлётами и падениями, радостями и огорчениями. В наших силах подарить ребёнку золотой ключик в этот волшебный мир.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5720" y="226363"/>
            <a:ext cx="864399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1285860"/>
            <a:ext cx="864399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Шахматы – это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важная игра. Они помогают думать. Вика(6 лет).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3116"/>
            <a:ext cx="8643998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Шахматы это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спорт, который помогает побеждать. Делает человека умным.       Руслан (6лет)</a:t>
            </a:r>
          </a:p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857496"/>
            <a:ext cx="8643998" cy="371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85728"/>
            <a:ext cx="871543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Говорят дети !!!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286124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Шахматы-это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развлечение для детей. Аня(6 лет)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071942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Шахматы –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настольная игра, чтобы развивать ум. Анфиса(6 лет)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85776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Шахматами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занимаются , чтобы хорошо учиться. Артём(5 лет)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715016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Шахматы-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борьба, чтобы побеждать.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(6 лет)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635798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8910"/>
            <a:ext cx="7643866" cy="5423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4784"/>
            <a:ext cx="8501122" cy="5016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Развитие науки и техники, компьютеризация, социальные изменения в обществе, реформа образования определяют возрастающую роль интеллектуальной подготовки детей дошкольного возраста.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центре современного образования лежит идея развития личности, воспитание личностных качеств ребенка, формирование его способностей. Очевидно, что в этих условиях, дошкольная образовательная организация не может быть простым источником воспитания и обучения, а должна ориентироваться на возрастающую роль интеллектуального развития детей, на социальные изменения, происходящие в обществе, которые определяют развитие системы образования.</a:t>
            </a:r>
            <a:endParaRPr lang="ru-RU" sz="2000" dirty="0" smtClean="0">
              <a:ea typeface="Calibri"/>
              <a:cs typeface="Times New Roman"/>
            </a:endParaRP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85736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40804"/>
            <a:ext cx="82153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3725" y="242371"/>
          <a:ext cx="8170241" cy="543423"/>
        </p:xfrm>
        <a:graphic>
          <a:graphicData uri="http://schemas.openxmlformats.org/drawingml/2006/table">
            <a:tbl>
              <a:tblPr/>
              <a:tblGrid>
                <a:gridCol w="8170241"/>
              </a:tblGrid>
              <a:tr h="54342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Новизна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4288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Возможность раннего обучения игре в шахматы в непринуждённой игровой форме с использованием интеграций образовательных областей основной образовательной программы дошкольного учреждения в соответствии ФГОС ДО: практической, исследовательской, образовательной деятельности, в том числе и в рамках дополнительного образования.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3725" y="4065224"/>
          <a:ext cx="8241679" cy="672029"/>
        </p:xfrm>
        <a:graphic>
          <a:graphicData uri="http://schemas.openxmlformats.org/drawingml/2006/table">
            <a:tbl>
              <a:tblPr/>
              <a:tblGrid>
                <a:gridCol w="8241679"/>
              </a:tblGrid>
              <a:tr h="67202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Гипотеза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6776" y="5199961"/>
          <a:ext cx="8208628" cy="1079653"/>
        </p:xfrm>
        <a:graphic>
          <a:graphicData uri="http://schemas.openxmlformats.org/drawingml/2006/table">
            <a:tbl>
              <a:tblPr/>
              <a:tblGrid>
                <a:gridCol w="8208628"/>
              </a:tblGrid>
              <a:tr h="10796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в шахматы является эффективным средством развития мыслительных операций у детей старшего дошкольного возраста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929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Способствовать освоению детьми основных шахматных понятий.                   Обеспечить успешное овладение элементарных навыков игры в шахматы.                                                                                                              Приобщать ребёнка к самостоятельному решению логических задач, активизировать мыслительную деятельность дошкольников.                       Сформировать у ребёнка такие качества, как настойчивость, выдержка, воля, спокойствие, уверенность в своих силах и стойкий характер.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00042"/>
            <a:ext cx="842968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Создание условий для успешной самореализации дошкольников через обучение игре в шахматы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857256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1.Познавательную: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расширяет кругозор, учит думать, запоминать, сравнивать, обобщать, предвидеть результаты своей деятельности, ориентироваться на плоскости. Развивает изобретательность и логическое мышление.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2.Воспитательную: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вырабатывает целеустремленность, выдержку, волю, усидчивость, внимательность и собранность. Ребенок, обучающийся этой игре, становится самокритичнее, привыкает самостоятельно думать, принимать решения, бороться до конца, не унывать при неудачах.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3.Эстетическую: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обогащает внутренний мир, развивает фантазию, учит радоваться красивым комбинациям.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4.Физическую: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побуждает уделять время физкультуре, чтобы хватало сил и выносливости сидеть за шахматной доской.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5.Коррекционную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гиперактивному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малышу стать спокойнее, уравновешеннее, учит непоседу длительно сосредотачиваться на одном виде деятельности.</a:t>
            </a: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в шахматы  захватывает сразу несколько образовательных областей: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57166"/>
            <a:ext cx="871543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программы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857363"/>
          <a:ext cx="8501122" cy="3357587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33575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Данная программа рассчитана на 9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месяцев ( по 1 занятию в неделю)              Вторая половина дня                                                                                                          Длительность: 25 минут                                                                                            Численность детей в кружке – 10 человек                                                                 Возраст детей – 5-6 лет                                                                                              Участники: дети, воспитатель, родители.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4"/>
            <a:ext cx="857256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1.Рост личностного, интеллектуального  и социального развития ребёнка, развитие коммуникативных способностей, инициативности ,самостоятельности.                                                                      2.Приобретение теоретических знаний и практических навыков в шахматной  игре.                                                                                                3.Освоение новых видов деятельности (дидактические игры и задания, игровые упражнения).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5799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133212"/>
            <a:ext cx="8429684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00301_111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1928802"/>
            <a:ext cx="4286279" cy="4071965"/>
          </a:xfr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" name="Рисунок 5" descr="IMG_20200302_114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4286247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1281</Words>
  <Application>Microsoft Office PowerPoint</Application>
  <PresentationFormat>Экран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Сказка «Колобок», «Теремок»</vt:lpstr>
      <vt:lpstr>Слайд 17</vt:lpstr>
      <vt:lpstr>Слайд 18</vt:lpstr>
      <vt:lpstr>Слайд 19</vt:lpstr>
      <vt:lpstr>Слайд 20</vt:lpstr>
      <vt:lpstr>Результат проделанной работы</vt:lpstr>
      <vt:lpstr>Слайд 22</vt:lpstr>
      <vt:lpstr>Слайд 23</vt:lpstr>
      <vt:lpstr>Слайд 24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 – это пробный камень ума» Иоганн Вольфганг Гете</dc:title>
  <dc:creator>админ</dc:creator>
  <cp:lastModifiedBy>Пользователь Windows</cp:lastModifiedBy>
  <cp:revision>162</cp:revision>
  <dcterms:created xsi:type="dcterms:W3CDTF">2012-04-14T13:47:24Z</dcterms:created>
  <dcterms:modified xsi:type="dcterms:W3CDTF">2020-03-03T04:27:50Z</dcterms:modified>
</cp:coreProperties>
</file>