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61" r:id="rId3"/>
    <p:sldId id="275" r:id="rId4"/>
    <p:sldId id="273" r:id="rId5"/>
    <p:sldId id="274" r:id="rId6"/>
    <p:sldId id="294" r:id="rId7"/>
    <p:sldId id="295" r:id="rId8"/>
    <p:sldId id="296" r:id="rId9"/>
    <p:sldId id="278" r:id="rId10"/>
    <p:sldId id="279" r:id="rId11"/>
    <p:sldId id="281" r:id="rId12"/>
    <p:sldId id="280" r:id="rId13"/>
    <p:sldId id="271" r:id="rId14"/>
    <p:sldId id="283" r:id="rId15"/>
    <p:sldId id="284" r:id="rId16"/>
    <p:sldId id="285" r:id="rId17"/>
    <p:sldId id="286" r:id="rId18"/>
    <p:sldId id="266" r:id="rId19"/>
    <p:sldId id="298" r:id="rId20"/>
    <p:sldId id="265" r:id="rId21"/>
    <p:sldId id="260" r:id="rId22"/>
    <p:sldId id="264" r:id="rId23"/>
    <p:sldId id="299" r:id="rId24"/>
    <p:sldId id="300" r:id="rId25"/>
    <p:sldId id="297" r:id="rId26"/>
    <p:sldId id="26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13" autoAdjust="0"/>
  </p:normalViewPr>
  <p:slideViewPr>
    <p:cSldViewPr>
      <p:cViewPr varScale="1">
        <p:scale>
          <a:sx n="45" d="100"/>
          <a:sy n="45" d="100"/>
        </p:scale>
        <p:origin x="-12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45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F83-7D5C-4A13-8B1C-2D5CC1A4AE83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8213-9EAB-4909-9DFF-2081A772F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F83-7D5C-4A13-8B1C-2D5CC1A4AE83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8213-9EAB-4909-9DFF-2081A772F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F83-7D5C-4A13-8B1C-2D5CC1A4AE83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8213-9EAB-4909-9DFF-2081A772F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F83-7D5C-4A13-8B1C-2D5CC1A4AE83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8213-9EAB-4909-9DFF-2081A772F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F83-7D5C-4A13-8B1C-2D5CC1A4AE83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8213-9EAB-4909-9DFF-2081A772F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F83-7D5C-4A13-8B1C-2D5CC1A4AE83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8213-9EAB-4909-9DFF-2081A772F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F83-7D5C-4A13-8B1C-2D5CC1A4AE83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8213-9EAB-4909-9DFF-2081A772F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F83-7D5C-4A13-8B1C-2D5CC1A4AE83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8213-9EAB-4909-9DFF-2081A772F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F83-7D5C-4A13-8B1C-2D5CC1A4AE83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8213-9EAB-4909-9DFF-2081A772F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F83-7D5C-4A13-8B1C-2D5CC1A4AE83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8213-9EAB-4909-9DFF-2081A772F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F83-7D5C-4A13-8B1C-2D5CC1A4AE83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98213-9EAB-4909-9DFF-2081A772F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10F83-7D5C-4A13-8B1C-2D5CC1A4AE83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98213-9EAB-4909-9DFF-2081A772F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f54ad7675f4354e408af7c6206d782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 бюджетное дошкольное образовательное учреждение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 Детский сад № 33».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Проект: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 дорогам сказок»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(Сказки 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Шадринского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края)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 проекта: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Воспитатель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высшей кв.категории: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Клышникова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Р.Н.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Формы работы по проекту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908050"/>
          <a:ext cx="8229600" cy="5401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5335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  детьми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 родителями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</a:t>
                      </a:r>
                      <a:r>
                        <a:rPr lang="ru-RU" sz="2000" dirty="0" smtClean="0"/>
                        <a:t>С</a:t>
                      </a:r>
                      <a:r>
                        <a:rPr lang="ru-RU" sz="2000" baseline="0" dirty="0" smtClean="0"/>
                        <a:t> педагогами</a:t>
                      </a:r>
                      <a:endParaRPr lang="ru-RU" sz="2000" dirty="0"/>
                    </a:p>
                  </a:txBody>
                  <a:tcPr/>
                </a:tc>
              </a:tr>
              <a:tr h="4867721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рассматривание иллюстраций к сказкам;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чтение сказок;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Непосредственно образовательная деятельность;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разыгрывание;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инсценирование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сказок;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игровая деятельность.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анкетирование;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родительская мастерская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страницам сказок </a:t>
                      </a:r>
                      <a:r>
                        <a:rPr lang="ru-RU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Шадринского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края;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участие в жизни детского сада (изготовление атрибутов к сказкам);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консультации;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Дни открытых дверей;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Папки – раскладушки.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литературные часы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История сказок родного края,  Воспитание сказкой…)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консультации.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Выполнение проекта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818917"/>
          <a:ext cx="8229600" cy="6587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4612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 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Виды  деятельности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87874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ИГРОВАЯ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dirty="0" smtClean="0"/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Дидактические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игры;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Подвижные игры;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Разыгрывание сказок.</a:t>
                      </a:r>
                      <a:endParaRPr lang="ru-RU" dirty="0"/>
                    </a:p>
                  </a:txBody>
                  <a:tcPr/>
                </a:tc>
              </a:tr>
              <a:tr h="221968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ПОЗНАВАТЕЛЬНАЯ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Выставка книг;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Просмотр иллюстраций;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Чтение сказок;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Рассказы о сказках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Шадринского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края;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Посещение </a:t>
                      </a:r>
                      <a:r>
                        <a:rPr lang="ru-RU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Шадринского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драматического театра; краеведческого музея; библиотек.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Экскурсии в ЦРНК «Лад».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8787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РЕЧЕВАЯ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Совместное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рассказывание сказок;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Разучивание по ролям;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Инсценирование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сказок.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2059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ПРОДУКТИВНАЯ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Рисование и лепка героев сказок;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Фотоотчет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Выставка поделок;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mtClean="0">
                          <a:latin typeface="Times New Roman" pitchFamily="18" charset="0"/>
                          <a:cs typeface="Times New Roman" pitchFamily="18" charset="0"/>
                        </a:rPr>
                        <a:t>Папки – раскладушки.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Char char="Ø"/>
                      </a:pP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08720"/>
            <a:ext cx="7772400" cy="4860255"/>
          </a:xfrm>
        </p:spPr>
        <p:txBody>
          <a:bodyPr>
            <a:normAutofit/>
          </a:bodyPr>
          <a:lstStyle/>
          <a:p>
            <a:pPr marL="514350" indent="-514350"/>
            <a:r>
              <a:rPr lang="ru-RU" sz="3200" b="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200" b="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Волчонок В.Д «Шадринск – родина сказок» Рассвет – Шадринск 1994 ГОД.</a:t>
            </a:r>
            <a:br>
              <a:rPr lang="ru-RU" sz="24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2. Бекетова В.Н. «Скоро сказка сказывается» Рассвет –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шадринск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1993 год.</a:t>
            </a:r>
            <a:br>
              <a:rPr lang="ru-RU" sz="24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тимофеев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в.п. « Сказки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Шадринского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края»  Шадринск 1995 год.</a:t>
            </a:r>
            <a:br>
              <a:rPr lang="ru-RU" sz="24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4. Зырянов А.Н. «Фольклор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Шадринского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края» Шадринск 1995 год.</a:t>
            </a:r>
            <a:br>
              <a:rPr lang="ru-RU" sz="24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5. Афанасьев А.Н. «сказки родного края» – М. сборник 1987 год.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60649"/>
            <a:ext cx="7772400" cy="576063"/>
          </a:xfr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Театральная  студия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IMG_20200228_1449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0" cy="5949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 играем</a:t>
            </a:r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20200228_1618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340769"/>
            <a:ext cx="4572000" cy="3600399"/>
          </a:xfrm>
        </p:spPr>
      </p:pic>
      <p:pic>
        <p:nvPicPr>
          <p:cNvPr id="10" name="Содержимое 9" descr="IMG_20200228_16043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2852936"/>
            <a:ext cx="4572000" cy="3600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20200228_16131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32657"/>
            <a:ext cx="4495800" cy="3456384"/>
          </a:xfrm>
        </p:spPr>
      </p:pic>
      <p:pic>
        <p:nvPicPr>
          <p:cNvPr id="10" name="Содержимое 9" descr="IMG_20200228_16013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3212976"/>
            <a:ext cx="4572000" cy="36450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20200228_16232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44825"/>
            <a:ext cx="4211960" cy="3168351"/>
          </a:xfrm>
        </p:spPr>
      </p:pic>
      <p:pic>
        <p:nvPicPr>
          <p:cNvPr id="10" name="Содержимое 9" descr="IMG_20200228_16210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27984" y="2727325"/>
            <a:ext cx="4716016" cy="35099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IMG_20200228_15394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0682839">
            <a:off x="205125" y="1888260"/>
            <a:ext cx="4038600" cy="2713980"/>
          </a:xfrm>
        </p:spPr>
      </p:pic>
      <p:pic>
        <p:nvPicPr>
          <p:cNvPr id="12" name="Содержимое 11" descr="image (8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1166208">
            <a:off x="4704538" y="3078367"/>
            <a:ext cx="3768411" cy="28279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90066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Содержимое 8" descr="hello_html_m10f01fd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20604713">
            <a:off x="759355" y="1560333"/>
            <a:ext cx="2857500" cy="2669420"/>
          </a:xfrm>
        </p:spPr>
      </p:pic>
      <p:pic>
        <p:nvPicPr>
          <p:cNvPr id="10" name="Содержимое 9" descr="IMG_20200228_155920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813870">
            <a:off x="4227633" y="2265594"/>
            <a:ext cx="4482095" cy="34708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723902"/>
          </a:xfrm>
        </p:spPr>
        <p:txBody>
          <a:bodyPr/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50704" cy="365008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По дорогам        сказок»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G_20200228_1624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84737" y="476672"/>
            <a:ext cx="3975696" cy="59766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620688"/>
            <a:ext cx="5486400" cy="597666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Сказки любят все на свете,</a:t>
            </a:r>
          </a:p>
          <a:p>
            <a:pPr algn="ct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Любят взрослые и дети.</a:t>
            </a:r>
          </a:p>
          <a:p>
            <a:pPr algn="ct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Сказки учат нас добру,</a:t>
            </a:r>
          </a:p>
          <a:p>
            <a:pPr algn="ct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прилежному труду.</a:t>
            </a:r>
          </a:p>
          <a:p>
            <a:pPr algn="ct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Говорят, как надо жить,</a:t>
            </a:r>
          </a:p>
          <a:p>
            <a:pPr algn="ct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всем вокруг дружить!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blipFill>
            <a:blip r:embed="rId3" cstate="print">
              <a:lum bright="70000" contrast="-70000"/>
            </a:blip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Сказка: «Курочка –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Рябушечка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 (2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мл.гр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IMG_20190415_09521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20971941">
            <a:off x="277290" y="1859837"/>
            <a:ext cx="4038600" cy="3176514"/>
          </a:xfrm>
        </p:spPr>
      </p:pic>
      <p:pic>
        <p:nvPicPr>
          <p:cNvPr id="10" name="Содержимое 9" descr="IMG_20190415_095232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839132">
            <a:off x="4424606" y="3084499"/>
            <a:ext cx="4038600" cy="3352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Содержимое 11" descr="IMG_20190415_09525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2852936"/>
            <a:ext cx="4497388" cy="3456384"/>
          </a:xfrm>
        </p:spPr>
      </p:pic>
      <p:pic>
        <p:nvPicPr>
          <p:cNvPr id="13" name="Содержимое 12" descr="IMG_20190415_095342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499993" y="620688"/>
            <a:ext cx="4644008" cy="38164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IMG_20200228_1820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4032448" cy="6120680"/>
          </a:xfrm>
        </p:spPr>
      </p:pic>
      <p:pic>
        <p:nvPicPr>
          <p:cNvPr id="10" name="Содержимое 9" descr="IMG_20200229_1922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3671903" y="1448779"/>
            <a:ext cx="6120680" cy="4176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Сказка: «Лиса, заяц, петух» 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(средняя группа)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age175a9955dd706b37947c7ff32f90db62-V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1556793"/>
            <a:ext cx="4040188" cy="316835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agec0acd32ad34e262fc0ee243e628d1419-V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3212976"/>
            <a:ext cx="4041775" cy="31683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agee571338af7e4dfc13060aaf39405480d-V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780928"/>
            <a:ext cx="4040188" cy="367240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agebe5ef3d0540500277d5d9cf423336802-V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1484785"/>
            <a:ext cx="4041775" cy="34563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191008_0929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9144000" cy="566124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9144000" cy="105273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Приходите в гости к нам,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Обо всем расскажем Вам.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i2HKAH43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 descr="1264692505_slgg_201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404664"/>
            <a:ext cx="8280920" cy="6048672"/>
          </a:xfrm>
        </p:spPr>
        <p:txBody>
          <a:bodyPr>
            <a:normAutofit/>
          </a:bodyPr>
          <a:lstStyle/>
          <a:p>
            <a:endParaRPr lang="ru-RU" sz="24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информационно-творческий,                                                                        направленный на развитие воображения и связной речи.</a:t>
            </a: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По характеру содержания: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включает ребенка и семью.</a:t>
            </a: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По характеру контактов: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осуществляется внутри одной группы.</a:t>
            </a: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По продолжительности: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долгосрочный.</a:t>
            </a: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Сроки реализации проекта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2 года</a:t>
            </a:r>
          </a:p>
          <a:p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Проект осуществлялся  через образовательные области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 социально-коммуникативное развитие, познавательное развитие, речевое развитие, художественно-эстетическое развитие, физическое развитие.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image (10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1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24544" y="0"/>
            <a:ext cx="9468544" cy="6858000"/>
          </a:xfr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404664"/>
            <a:ext cx="7992888" cy="597666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Цель:  Формировать у детей познавательный интерес к родному краю, через ознакомление со сказками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Шадринского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края.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Познакомить детей со сказками  родного края;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Учить детей понимать поступки персонажей в сказке;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 помощью воспитателя инсценировать и драматизировать небольшие по объему сказки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Шадринского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края.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Приобщать детей к процессу познания добра и зла, честности и справедливости.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Воспитывать умение отличать сказочные ситуации от реальных событий.</a:t>
            </a:r>
          </a:p>
          <a:p>
            <a:pPr>
              <a:buFont typeface="Wingdings" pitchFamily="2" charset="2"/>
              <a:buChar char="Ø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s120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0"/>
            <a:ext cx="8892480" cy="6858000"/>
          </a:xfrm>
        </p:spPr>
        <p:txBody>
          <a:bodyPr/>
          <a:lstStyle/>
          <a:p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Организация работы по реализации проекта.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I этап. Подготовительно-информационный: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Изучить нормативно-правовое обеспечение инновационной деятельности в системе образования.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Познакомить родителей со значимостью проектной деятельности в ДОУ.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Выбрать методы реализации проектной деятельности.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Разработать перспективный  план по данному проекту.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Наладить связь с социумом (библиотека им. К. Некрасовой)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Выявить способы достижения результата: анкетирование, собеседование, наблюдение.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OHE0Y65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32656"/>
            <a:ext cx="8291264" cy="6192688"/>
          </a:xfrm>
          <a:solidFill>
            <a:schemeClr val="accent3">
              <a:lumMod val="60000"/>
              <a:lumOff val="40000"/>
              <a:alpha val="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74344"/>
            <a:ext cx="82809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II этап.  Практический</a:t>
            </a:r>
          </a:p>
          <a:p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Организовать целенаправленную работу по тематике со 2младшей группы по среднюю группу.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Привлечь родителей  к сотрудничеству и реализации проекта.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Определить степень удовлетворенности детей и родителей воспитательным процессом и его результатами.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Наладить взаимодействие с социумом.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N9WWGCI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17341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8363272" cy="6597352"/>
          </a:xfrm>
        </p:spPr>
        <p:txBody>
          <a:bodyPr/>
          <a:lstStyle/>
          <a:p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III этап. Оценочный.</a:t>
            </a:r>
          </a:p>
          <a:p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Подведение итогов, анализ ожидаемого результата.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Оформление книжной выставки «Сказки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Шадринского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края»;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Оформление выставки семейных поделок сказочных персонажей.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Показ  инсценировок  сказок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Шадринского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края.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Презентация проекта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fon-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998" r="4998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404664"/>
            <a:ext cx="8640960" cy="5767536"/>
          </a:xfrm>
        </p:spPr>
        <p:txBody>
          <a:bodyPr>
            <a:normAutofit/>
          </a:bodyPr>
          <a:lstStyle/>
          <a:p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Прогнозируемый  результат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 Создание единой воспитывающей среды в ДОУ и дома.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Установление эмоционально-положительного климата в группе и сотрудничества ребенка – педагога – родителей, обеспечивающей гармонию взаимоотношений ДОУ и семьи.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Дети должны: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Проявлять любовь к сказкам и театральной  деятельности; 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Знать и называть прочитанные сказочные произведения.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Знать различные виды театров и уметь показывать их;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-Уметь самостоятельно выбирать сказку, проводить предварительную работу к ее показу, вживаться в свою роль</a:t>
            </a:r>
            <a:r>
              <a:rPr lang="ru-RU" sz="2400" dirty="0" smtClean="0"/>
              <a:t>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438</Words>
  <Application>Microsoft Office PowerPoint</Application>
  <PresentationFormat>Экран (4:3)</PresentationFormat>
  <Paragraphs>148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 </vt:lpstr>
      <vt:lpstr>Слайд 4</vt:lpstr>
      <vt:lpstr>Слайд 5</vt:lpstr>
      <vt:lpstr>Слайд 6</vt:lpstr>
      <vt:lpstr>Слайд 7</vt:lpstr>
      <vt:lpstr>Слайд 8</vt:lpstr>
      <vt:lpstr>Слайд 9</vt:lpstr>
      <vt:lpstr>Формы работы по проекту</vt:lpstr>
      <vt:lpstr>Выполнение проекта</vt:lpstr>
      <vt:lpstr>     1. Волчонок В.Д «Шадринск – родина сказок» Рассвет – Шадринск 1994 ГОД. 2. Бекетова В.Н. «Скоро сказка сказывается» Рассвет – шадринск 1993 год. 3. тимофеев в.п. « Сказки Шадринского края»  Шадринск 1995 год. 4. Зырянов А.Н. «Фольклор Шадринского края» Шадринск 1995 год. 5. Афанасьев А.Н. «сказки родного края» – М. сборник 1987 год.</vt:lpstr>
      <vt:lpstr>Театральная  студия</vt:lpstr>
      <vt:lpstr>Мы  играем</vt:lpstr>
      <vt:lpstr>Слайд 15</vt:lpstr>
      <vt:lpstr>Слайд 16</vt:lpstr>
      <vt:lpstr>Продуктивная деятельность</vt:lpstr>
      <vt:lpstr>Слайд 18</vt:lpstr>
      <vt:lpstr>Слайд 19</vt:lpstr>
      <vt:lpstr>Сказка: «Курочка – Рябушечка» (2 мл.гр)</vt:lpstr>
      <vt:lpstr>Слайд 21</vt:lpstr>
      <vt:lpstr>Слайд 22</vt:lpstr>
      <vt:lpstr>Сказка: «Лиса, заяц, петух»  (средняя группа)</vt:lpstr>
      <vt:lpstr>Слайд 24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маша стас</dc:creator>
  <cp:lastModifiedBy>маша стас</cp:lastModifiedBy>
  <cp:revision>126</cp:revision>
  <dcterms:created xsi:type="dcterms:W3CDTF">2017-11-19T11:46:49Z</dcterms:created>
  <dcterms:modified xsi:type="dcterms:W3CDTF">2021-09-09T11:44:04Z</dcterms:modified>
</cp:coreProperties>
</file>